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</p:sldIdLst>
  <p:sldSz cx="45720000" cy="4572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0884" autoAdjust="0"/>
    <p:restoredTop sz="94660"/>
  </p:normalViewPr>
  <p:slideViewPr>
    <p:cSldViewPr snapToGrid="0">
      <p:cViewPr varScale="1">
        <p:scale>
          <a:sx n="14" d="100"/>
          <a:sy n="14" d="100"/>
        </p:scale>
        <p:origin x="1344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7482420"/>
            <a:ext cx="38862000" cy="15917333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4013587"/>
            <a:ext cx="34290000" cy="11038413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51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434167"/>
            <a:ext cx="9858375" cy="38745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434167"/>
            <a:ext cx="29003625" cy="38745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2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3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11398263"/>
            <a:ext cx="39433500" cy="1901824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30596430"/>
            <a:ext cx="39433500" cy="100012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/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75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2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2170833"/>
            <a:ext cx="194310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2170833"/>
            <a:ext cx="194310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89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434177"/>
            <a:ext cx="39433500" cy="8837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11207753"/>
            <a:ext cx="19341700" cy="549274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6700500"/>
            <a:ext cx="19341700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11207753"/>
            <a:ext cx="19436955" cy="549274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6700500"/>
            <a:ext cx="19436955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4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8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25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3048000"/>
            <a:ext cx="14745890" cy="1066800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6582844"/>
            <a:ext cx="23145750" cy="32490833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3716000"/>
            <a:ext cx="14745890" cy="25410587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9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3048000"/>
            <a:ext cx="14745890" cy="1066800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6582844"/>
            <a:ext cx="23145750" cy="32490833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3716000"/>
            <a:ext cx="14745890" cy="25410587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434177"/>
            <a:ext cx="39433500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2170833"/>
            <a:ext cx="39433500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42375677"/>
            <a:ext cx="102870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35791-1D2A-44CF-80AD-675530C78677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42375677"/>
            <a:ext cx="154305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42375677"/>
            <a:ext cx="102870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6A212-7A55-46EE-BC1F-D906ECF8D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3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27E968-5132-4FE9-A44F-230D3F41D599}"/>
              </a:ext>
            </a:extLst>
          </p:cNvPr>
          <p:cNvCxnSpPr>
            <a:cxnSpLocks/>
          </p:cNvCxnSpPr>
          <p:nvPr/>
        </p:nvCxnSpPr>
        <p:spPr>
          <a:xfrm>
            <a:off x="18723882" y="19877806"/>
            <a:ext cx="1" cy="22135607"/>
          </a:xfrm>
          <a:prstGeom prst="line">
            <a:avLst/>
          </a:prstGeom>
          <a:ln w="825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59F8DE-D2B6-4893-A73C-C9A0FB7A5BD2}"/>
              </a:ext>
            </a:extLst>
          </p:cNvPr>
          <p:cNvCxnSpPr>
            <a:cxnSpLocks/>
          </p:cNvCxnSpPr>
          <p:nvPr/>
        </p:nvCxnSpPr>
        <p:spPr>
          <a:xfrm>
            <a:off x="8454736" y="20091116"/>
            <a:ext cx="0" cy="16958415"/>
          </a:xfrm>
          <a:prstGeom prst="line">
            <a:avLst/>
          </a:prstGeom>
          <a:ln w="825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FF2323-DD76-4ABB-B33C-E950E95B81B4}"/>
              </a:ext>
            </a:extLst>
          </p:cNvPr>
          <p:cNvCxnSpPr>
            <a:cxnSpLocks/>
          </p:cNvCxnSpPr>
          <p:nvPr/>
        </p:nvCxnSpPr>
        <p:spPr>
          <a:xfrm>
            <a:off x="29475307" y="19877806"/>
            <a:ext cx="0" cy="22135608"/>
          </a:xfrm>
          <a:prstGeom prst="line">
            <a:avLst/>
          </a:prstGeom>
          <a:ln w="825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249F3CAE-CBB5-4AB7-8972-8F183E86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127" y="19215824"/>
            <a:ext cx="9210221" cy="6907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8BD14F-36A1-4B46-ADE7-54785F0D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73" y="19218732"/>
            <a:ext cx="9206345" cy="6904759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01D10D6-AD80-4192-B476-6126D8C60BC1}"/>
              </a:ext>
            </a:extLst>
          </p:cNvPr>
          <p:cNvCxnSpPr>
            <a:cxnSpLocks/>
          </p:cNvCxnSpPr>
          <p:nvPr/>
        </p:nvCxnSpPr>
        <p:spPr>
          <a:xfrm>
            <a:off x="39939294" y="19877806"/>
            <a:ext cx="0" cy="22064361"/>
          </a:xfrm>
          <a:prstGeom prst="line">
            <a:avLst/>
          </a:prstGeom>
          <a:ln w="825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337AB82-64EF-4E76-9964-79581B3E8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7559" y="19218731"/>
            <a:ext cx="9206345" cy="690475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9CB737E-CC29-47E5-B6C4-2EF2F31BD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4753" y="19218732"/>
            <a:ext cx="9210221" cy="69076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892F0B-8E00-4BAB-98C8-9219D2236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647" y="-783042"/>
            <a:ext cx="40966475" cy="22423144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91AF804-0F7D-44B1-A136-2EFECAB6AB6C}"/>
              </a:ext>
            </a:extLst>
          </p:cNvPr>
          <p:cNvCxnSpPr>
            <a:cxnSpLocks/>
          </p:cNvCxnSpPr>
          <p:nvPr/>
        </p:nvCxnSpPr>
        <p:spPr>
          <a:xfrm>
            <a:off x="29418157" y="7486650"/>
            <a:ext cx="0" cy="9764486"/>
          </a:xfrm>
          <a:prstGeom prst="line">
            <a:avLst/>
          </a:prstGeom>
          <a:ln w="825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0A5B63-B07C-4320-B21C-3277A2AE9AC1}"/>
              </a:ext>
            </a:extLst>
          </p:cNvPr>
          <p:cNvCxnSpPr>
            <a:cxnSpLocks/>
          </p:cNvCxnSpPr>
          <p:nvPr/>
        </p:nvCxnSpPr>
        <p:spPr>
          <a:xfrm>
            <a:off x="18666733" y="4076700"/>
            <a:ext cx="104188" cy="13073743"/>
          </a:xfrm>
          <a:prstGeom prst="line">
            <a:avLst/>
          </a:prstGeom>
          <a:ln w="825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ED0480F-50F9-4B79-A6C2-DE466AFAC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77189" y="27772874"/>
            <a:ext cx="9206345" cy="6904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79FA9B-D08F-4833-A905-1B494D7A7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873" y="36881333"/>
            <a:ext cx="9210220" cy="6907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823942-181C-4271-9895-9DE4D32766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8206" y="27772875"/>
            <a:ext cx="9206344" cy="690475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4057AE-B6FB-45BB-9F6B-631092B248F4}"/>
              </a:ext>
            </a:extLst>
          </p:cNvPr>
          <p:cNvCxnSpPr>
            <a:cxnSpLocks/>
          </p:cNvCxnSpPr>
          <p:nvPr/>
        </p:nvCxnSpPr>
        <p:spPr>
          <a:xfrm>
            <a:off x="39985592" y="16697355"/>
            <a:ext cx="0" cy="906175"/>
          </a:xfrm>
          <a:prstGeom prst="line">
            <a:avLst/>
          </a:prstGeom>
          <a:ln w="825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CF925E8F-537E-44B1-A88C-1BF7B7264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56627" y="36915378"/>
            <a:ext cx="9206345" cy="69047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CBEEDE-9284-4E83-BC9B-20EDD77679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71967" y="27772874"/>
            <a:ext cx="9210221" cy="690766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1039FDA-88C4-445F-B127-8286041784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87559" y="36915378"/>
            <a:ext cx="9206345" cy="690475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93D0E1F-226D-4FFE-A1A1-2E0F42FA63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83683" y="27772874"/>
            <a:ext cx="9210221" cy="690766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DBA1470-48FC-4AA1-BCEC-F7E270C5EC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81127" y="36915378"/>
            <a:ext cx="9210221" cy="690766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F4A3A83-7FFF-4F91-BF5F-8710D75714BB}"/>
              </a:ext>
            </a:extLst>
          </p:cNvPr>
          <p:cNvSpPr/>
          <p:nvPr/>
        </p:nvSpPr>
        <p:spPr>
          <a:xfrm flipH="1">
            <a:off x="32919154" y="19571084"/>
            <a:ext cx="803708" cy="23604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EAC66EA-CCB9-49CE-A2FF-93EF603BD8D0}"/>
              </a:ext>
            </a:extLst>
          </p:cNvPr>
          <p:cNvSpPr/>
          <p:nvPr/>
        </p:nvSpPr>
        <p:spPr>
          <a:xfrm flipH="1">
            <a:off x="43417462" y="19565106"/>
            <a:ext cx="803708" cy="23604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2E5F56-6A6B-4D4D-8A89-A33E27AE82D8}"/>
              </a:ext>
            </a:extLst>
          </p:cNvPr>
          <p:cNvSpPr/>
          <p:nvPr/>
        </p:nvSpPr>
        <p:spPr>
          <a:xfrm flipH="1">
            <a:off x="22089096" y="19549865"/>
            <a:ext cx="3802762" cy="23604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E274F78-E977-4466-B59A-DDA991D52314}"/>
              </a:ext>
            </a:extLst>
          </p:cNvPr>
          <p:cNvSpPr/>
          <p:nvPr/>
        </p:nvSpPr>
        <p:spPr>
          <a:xfrm flipH="1">
            <a:off x="11946709" y="19519384"/>
            <a:ext cx="803708" cy="23604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ADEDF05-D0F1-41A6-B6F3-08E1350EF2B1}"/>
              </a:ext>
            </a:extLst>
          </p:cNvPr>
          <p:cNvSpPr/>
          <p:nvPr/>
        </p:nvSpPr>
        <p:spPr>
          <a:xfrm flipH="1">
            <a:off x="24405556" y="20011753"/>
            <a:ext cx="2297165" cy="2314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8DBDBC-673F-44CA-8395-41B572B6D72E}"/>
              </a:ext>
            </a:extLst>
          </p:cNvPr>
          <p:cNvSpPr txBox="1"/>
          <p:nvPr/>
        </p:nvSpPr>
        <p:spPr>
          <a:xfrm>
            <a:off x="21884090" y="17380569"/>
            <a:ext cx="448169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00" dirty="0"/>
              <a:t>epoch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8D1DC2-FDAA-46C7-8B6C-F0E25B8E1047}"/>
              </a:ext>
            </a:extLst>
          </p:cNvPr>
          <p:cNvSpPr txBox="1"/>
          <p:nvPr/>
        </p:nvSpPr>
        <p:spPr>
          <a:xfrm>
            <a:off x="2362279" y="21600133"/>
            <a:ext cx="211317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00" dirty="0"/>
              <a:t>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FF32B9-5190-41E7-AE3B-3DA093A82044}"/>
              </a:ext>
            </a:extLst>
          </p:cNvPr>
          <p:cNvSpPr txBox="1"/>
          <p:nvPr/>
        </p:nvSpPr>
        <p:spPr>
          <a:xfrm>
            <a:off x="2172006" y="29871953"/>
            <a:ext cx="211317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00" dirty="0"/>
              <a:t>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4322C8-B8E2-4854-B812-1DD54B0E4054}"/>
              </a:ext>
            </a:extLst>
          </p:cNvPr>
          <p:cNvSpPr txBox="1"/>
          <p:nvPr/>
        </p:nvSpPr>
        <p:spPr>
          <a:xfrm>
            <a:off x="2172005" y="39265641"/>
            <a:ext cx="211317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00" dirty="0"/>
              <a:t>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CE332A-5282-4F22-9669-463A844F7450}"/>
              </a:ext>
            </a:extLst>
          </p:cNvPr>
          <p:cNvSpPr/>
          <p:nvPr/>
        </p:nvSpPr>
        <p:spPr>
          <a:xfrm>
            <a:off x="4933950" y="1971675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3E70B7-86E8-4C38-B2B3-B0045ED37406}"/>
              </a:ext>
            </a:extLst>
          </p:cNvPr>
          <p:cNvSpPr/>
          <p:nvPr/>
        </p:nvSpPr>
        <p:spPr>
          <a:xfrm>
            <a:off x="15139407" y="1970913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0CCEF4-082E-4217-988D-BE9934EFC1A5}"/>
              </a:ext>
            </a:extLst>
          </p:cNvPr>
          <p:cNvSpPr/>
          <p:nvPr/>
        </p:nvSpPr>
        <p:spPr>
          <a:xfrm>
            <a:off x="25942290" y="1970913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B0CE86-0AB4-4EBE-AC50-411372D551DB}"/>
              </a:ext>
            </a:extLst>
          </p:cNvPr>
          <p:cNvSpPr/>
          <p:nvPr/>
        </p:nvSpPr>
        <p:spPr>
          <a:xfrm>
            <a:off x="36465510" y="1970913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228A2B-225B-4EDA-8078-611D6322073C}"/>
              </a:ext>
            </a:extLst>
          </p:cNvPr>
          <p:cNvSpPr/>
          <p:nvPr/>
        </p:nvSpPr>
        <p:spPr>
          <a:xfrm>
            <a:off x="4964430" y="2825877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71290A-FB60-4B6B-BFD8-4FA7E6A00766}"/>
              </a:ext>
            </a:extLst>
          </p:cNvPr>
          <p:cNvSpPr/>
          <p:nvPr/>
        </p:nvSpPr>
        <p:spPr>
          <a:xfrm>
            <a:off x="15137130" y="2826639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CAC0350-0C9B-4537-8689-AE7BC7AF0B8A}"/>
              </a:ext>
            </a:extLst>
          </p:cNvPr>
          <p:cNvSpPr/>
          <p:nvPr/>
        </p:nvSpPr>
        <p:spPr>
          <a:xfrm>
            <a:off x="25942290" y="2826639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FC2C3C8-4F6A-4283-A46B-F0BDB1830426}"/>
              </a:ext>
            </a:extLst>
          </p:cNvPr>
          <p:cNvSpPr/>
          <p:nvPr/>
        </p:nvSpPr>
        <p:spPr>
          <a:xfrm>
            <a:off x="36427410" y="2826639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FAF04D5-6AFF-428F-BD48-58609F9B239D}"/>
              </a:ext>
            </a:extLst>
          </p:cNvPr>
          <p:cNvSpPr/>
          <p:nvPr/>
        </p:nvSpPr>
        <p:spPr>
          <a:xfrm>
            <a:off x="4933950" y="3737991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4643119-E73D-4BEB-B55C-A56F63351346}"/>
              </a:ext>
            </a:extLst>
          </p:cNvPr>
          <p:cNvSpPr/>
          <p:nvPr/>
        </p:nvSpPr>
        <p:spPr>
          <a:xfrm>
            <a:off x="15137130" y="3741801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6D65846-83AF-4757-BCC1-C77A078220C7}"/>
              </a:ext>
            </a:extLst>
          </p:cNvPr>
          <p:cNvSpPr/>
          <p:nvPr/>
        </p:nvSpPr>
        <p:spPr>
          <a:xfrm>
            <a:off x="25942290" y="3741039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986B9F-8FD7-40E7-A8E5-AEF72EF1EE26}"/>
              </a:ext>
            </a:extLst>
          </p:cNvPr>
          <p:cNvSpPr/>
          <p:nvPr/>
        </p:nvSpPr>
        <p:spPr>
          <a:xfrm>
            <a:off x="36412170" y="37410390"/>
            <a:ext cx="6408420" cy="566166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CF53E0-0789-40C0-ADC0-0E3F839661B5}"/>
              </a:ext>
            </a:extLst>
          </p:cNvPr>
          <p:cNvSpPr txBox="1"/>
          <p:nvPr/>
        </p:nvSpPr>
        <p:spPr>
          <a:xfrm>
            <a:off x="7454790" y="43256152"/>
            <a:ext cx="211317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00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4CC7CF-A56F-4404-81EC-D36A89E54791}"/>
              </a:ext>
            </a:extLst>
          </p:cNvPr>
          <p:cNvSpPr txBox="1"/>
          <p:nvPr/>
        </p:nvSpPr>
        <p:spPr>
          <a:xfrm>
            <a:off x="17667294" y="43256152"/>
            <a:ext cx="211317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00" dirty="0"/>
              <a:t>10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2E0C62-BB54-4B4E-86ED-BD5B5CB54553}"/>
              </a:ext>
            </a:extLst>
          </p:cNvPr>
          <p:cNvSpPr txBox="1"/>
          <p:nvPr/>
        </p:nvSpPr>
        <p:spPr>
          <a:xfrm>
            <a:off x="28361569" y="43256152"/>
            <a:ext cx="3029108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00" dirty="0"/>
              <a:t>100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7775D2-1778-498C-8D31-DFAD830B5A6A}"/>
              </a:ext>
            </a:extLst>
          </p:cNvPr>
          <p:cNvSpPr txBox="1"/>
          <p:nvPr/>
        </p:nvSpPr>
        <p:spPr>
          <a:xfrm>
            <a:off x="38424740" y="43256152"/>
            <a:ext cx="4250264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00" dirty="0"/>
              <a:t>1000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B22FC9-D381-4D75-A1C6-19036F449BCA}"/>
              </a:ext>
            </a:extLst>
          </p:cNvPr>
          <p:cNvSpPr txBox="1"/>
          <p:nvPr/>
        </p:nvSpPr>
        <p:spPr>
          <a:xfrm>
            <a:off x="21991902" y="43249893"/>
            <a:ext cx="448169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00" dirty="0"/>
              <a:t>epoch</a:t>
            </a:r>
          </a:p>
        </p:txBody>
      </p:sp>
    </p:spTree>
    <p:extLst>
      <p:ext uri="{BB962C8B-B14F-4D97-AF65-F5344CB8AC3E}">
        <p14:creationId xmlns:p14="http://schemas.microsoft.com/office/powerpoint/2010/main" val="74043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21CA-9AA3-488D-81B3-4212014A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22614-DF1B-4F2C-993A-19A9FF660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34FF7-C295-4A5E-BE92-6BFB8ADC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02" y="0"/>
            <a:ext cx="42076596" cy="45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39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</TotalTime>
  <Words>9</Words>
  <Application>Microsoft Office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Paul-Aymeric McRae</dc:creator>
  <cp:lastModifiedBy>michael hilke</cp:lastModifiedBy>
  <cp:revision>21</cp:revision>
  <dcterms:created xsi:type="dcterms:W3CDTF">2020-10-23T13:42:24Z</dcterms:created>
  <dcterms:modified xsi:type="dcterms:W3CDTF">2020-11-13T23:00:49Z</dcterms:modified>
</cp:coreProperties>
</file>